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2E8F-F806-433B-B302-4FD9F95BA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3AF40-BBC8-4EDD-9150-EE1063BB6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3C18-23CC-4AE1-B253-E2696192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36C4E-36B2-4C25-BCEB-D0088988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53B4B-A3F1-44A1-A924-A04E7092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1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47A9-8F4D-40B0-A8E4-A5F4BAE3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727DB-9C50-4B0F-B47C-AC4297906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B666F-C1F0-4C1F-B54A-85164C8E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077D-EFE5-49D8-9A06-451AFBE5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E29E3-2165-4D23-8382-B35E5E46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C35D3-5309-44F7-AABC-DE0BFFB12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82051-EFAF-499A-ACA6-AFA81F477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7E40C-A654-4967-A339-94D3D6EB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A1145-1725-4EC5-A98E-C797C12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66EC6-EF3F-4890-9D26-C4E0F8A1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0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E174-0812-4081-A6F9-46F7729B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A0AE-1EB1-4059-8D9E-A0D28817D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024B1-F061-4608-B301-BD86D2C4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44948-4F53-4B68-AA7D-8417965D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E575-AC12-46DE-B9EE-E5B01AD7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5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088E-DE2F-4A14-8F4E-1D0F61E1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76F1D-49F0-4E1B-82F1-9FC77AD8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B4B94-2C4B-4DD0-82FD-00D0AFFA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C87CC-AC19-40F7-81F8-3169C7E8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FE58-92C9-40C6-A4BE-D1CAE150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78A4-651D-4C86-8038-978ED9C5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DE1D-A634-4AB4-923A-AE350AFA7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7A1CD-4935-4F0A-881F-3C6F3A22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EFC92-23C0-4BEC-AF89-CB61FEC6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44D8A-C34B-403A-9E3D-5FCDC9E8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9E9CE-9DF6-4818-BE46-84A0972A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1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5057-E288-45E5-8C3B-6EB94F0F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0187C-A470-4BEC-85D9-8B911C37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BE209-9AE4-45F8-9FE1-918AADA17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F5A80-57C7-489E-913E-E77704777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FFCD2-7037-41B6-A23D-DDAE8780E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7C57C-4069-43E9-8971-01039DCA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ADBCB-B139-4D29-B56F-C7B76CD2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E1C9EA-89DB-44FB-A108-F6B6A924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0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65E2-F95D-4F2E-AE8D-437CF01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0DCD5-B260-4C8E-8C7A-D81F32E0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CFADB-C41D-4CEB-9C7C-C1B4955D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79E44-2E7B-46F3-8C56-C8EC6847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7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E67AA-CB19-4244-9BB9-F21B0981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FC501-7450-4D04-AED1-CDDD6584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BC308-95C2-4B37-A4E7-0F2C432A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2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7BB6-FD7F-48C6-8F2E-1217DF6A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1807D-03E1-4801-9416-2EAF0810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82362-2872-43A9-B0E7-49BE4CF92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15A7D-A560-44DA-89DE-15CB773A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F3899-5606-42F6-9937-E2C26BB3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87CC0-B392-4A57-8200-9D8694AF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DAA8-1C24-43DA-8819-DA9B2208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0CB13-2291-4A9F-B5A6-7B2B244C4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48E00-D550-4293-B9A1-B82D54EDD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0BC9D-011A-43F7-ADFF-C502EF75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D2EA0-F2E1-4CB4-99A8-114EB007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205CB-E3C5-4925-B53B-27855211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4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93A25-617C-45C3-9EAB-53357FEF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A82BD-C453-4B3E-8FB2-6EB35F9E7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7855E-F5EB-4D14-8B24-166D1B83A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F948-C4E2-44F3-A28F-AA7A07FB021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6FDF4-2C19-4614-ADB9-DBA5CAD4C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578D-80DF-4DE4-99EC-F2F00F565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C4D64-947B-40F1-B3F3-EBCF5212A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7CAB7824-C41C-4A5C-AD3B-D8BDE7E68E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-2" b="1371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person sitting on a bench&#10;&#10;Description automatically generated">
            <a:extLst>
              <a:ext uri="{FF2B5EF4-FFF2-40B4-BE49-F238E27FC236}">
                <a16:creationId xmlns:a16="http://schemas.microsoft.com/office/drawing/2014/main" id="{2820C6A7-C85C-4C18-97EF-42C71C9220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 r="-2" b="3201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4" name="Freeform: Shape 26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28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B3AA-D32E-4636-B7F1-27067C345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pPr algn="l"/>
            <a:r>
              <a:rPr lang="en-US" sz="4600" b="1" dirty="0"/>
              <a:t>Introducing ‘The </a:t>
            </a:r>
            <a:r>
              <a:rPr lang="en-US" sz="4600" b="1" dirty="0" err="1"/>
              <a:t>Ickabog</a:t>
            </a:r>
            <a:r>
              <a:rPr lang="en-US" sz="4600" b="1" dirty="0"/>
              <a:t>’: </a:t>
            </a:r>
            <a:r>
              <a:rPr lang="en-US" sz="4600" b="1" dirty="0" err="1"/>
              <a:t>Ashington</a:t>
            </a:r>
            <a:r>
              <a:rPr lang="en-US" sz="4600" b="1" dirty="0"/>
              <a:t> Academy</a:t>
            </a:r>
            <a:endParaRPr lang="en-GB" sz="4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C2C469B3-3B51-4D1C-A23A-20AFFDBCD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83"/>
    </mc:Choice>
    <mc:Fallback>
      <p:transition spd="slow" advTm="120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Calibri Light</vt:lpstr>
      <vt:lpstr>Office Theme</vt:lpstr>
      <vt:lpstr>Introducing ‘The Ickabog’: Ashington Academy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‘The Ickabog’ Ashington Academy</dc:title>
  <dc:creator>V Richley</dc:creator>
  <cp:lastModifiedBy>V Richley</cp:lastModifiedBy>
  <cp:revision>3</cp:revision>
  <dcterms:created xsi:type="dcterms:W3CDTF">2020-06-29T10:45:21Z</dcterms:created>
  <dcterms:modified xsi:type="dcterms:W3CDTF">2020-06-29T11:26:27Z</dcterms:modified>
</cp:coreProperties>
</file>